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Relationship Id="rId532" Type="http://schemas.openxmlformats.org/officeDocument/2006/relationships/slide" Target="slides/slide526.xml"/><Relationship Id="rId533" Type="http://schemas.openxmlformats.org/officeDocument/2006/relationships/slide" Target="slides/slide527.xml"/><Relationship Id="rId534" Type="http://schemas.openxmlformats.org/officeDocument/2006/relationships/slide" Target="slides/slide528.xml"/><Relationship Id="rId535" Type="http://schemas.openxmlformats.org/officeDocument/2006/relationships/slide" Target="slides/slide529.xml"/><Relationship Id="rId536" Type="http://schemas.openxmlformats.org/officeDocument/2006/relationships/slide" Target="slides/slide530.xml"/><Relationship Id="rId537" Type="http://schemas.openxmlformats.org/officeDocument/2006/relationships/slide" Target="slides/slide531.xml"/><Relationship Id="rId538" Type="http://schemas.openxmlformats.org/officeDocument/2006/relationships/slide" Target="slides/slide532.xml"/><Relationship Id="rId539" Type="http://schemas.openxmlformats.org/officeDocument/2006/relationships/slide" Target="slides/slide533.xml"/><Relationship Id="rId540" Type="http://schemas.openxmlformats.org/officeDocument/2006/relationships/slide" Target="slides/slide534.xml"/><Relationship Id="rId541" Type="http://schemas.openxmlformats.org/officeDocument/2006/relationships/slide" Target="slides/slide535.xml"/><Relationship Id="rId542" Type="http://schemas.openxmlformats.org/officeDocument/2006/relationships/slide" Target="slides/slide536.xml"/><Relationship Id="rId543" Type="http://schemas.openxmlformats.org/officeDocument/2006/relationships/slide" Target="slides/slide537.xml"/><Relationship Id="rId544" Type="http://schemas.openxmlformats.org/officeDocument/2006/relationships/slide" Target="slides/slide538.xml"/><Relationship Id="rId545" Type="http://schemas.openxmlformats.org/officeDocument/2006/relationships/slide" Target="slides/slide539.xml"/><Relationship Id="rId546" Type="http://schemas.openxmlformats.org/officeDocument/2006/relationships/slide" Target="slides/slide5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8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0.pn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1.pn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2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3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4.pn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5.pn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6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7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8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1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2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3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4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5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6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7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8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0.pn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1.pn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2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3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4.pn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6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0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2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3.pn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4.pn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5.pn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6.pn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7.pn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8.pn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1.pn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2.pn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3.pn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4.pn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5.pn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6.pn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7.pn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8.pn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0.pn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1.pn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2.pn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3.pn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4.png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5.pn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6.pn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7.pn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8.pn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0.pn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1.pn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3.pn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4.pn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5.pn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6.png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7.pn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8.pn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0.png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1.pn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2.pn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3.png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4.png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5.png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6.png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7.png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8.png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0.png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1.png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2.png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3.png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4.png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5.png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6.png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7.png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8.png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0.png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1.png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2.png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3.png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4.png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5.png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6.png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7.png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8.png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0.png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1.png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2.png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3.png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4.png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5.png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6.png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7.png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8.png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